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213489351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213489351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SLIDES_API213489351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SLIDES_API213489351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SLIDES_API213489351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SLIDES_API213489351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SLIDES_API2134893514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SLIDES_API2134893514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SLIDES_API2134893514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SLIDES_API2134893514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SLIDES_API2134893514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SLIDES_API2134893514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SLIDES_API2134893514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SLIDES_API2134893514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SLIDES_API213489351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SLIDES_API2134893514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SLIDES_API2134893514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SLIDES_API2134893514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S_API2134893514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S_API2134893514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SLIDES_API213489351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SLIDES_API2134893514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SLIDES_API2134893514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SLIDES_API2134893514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SLIDES_API2134893514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SLIDES_API2134893514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SLIDES_API2134893514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SLIDES_API2134893514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2134893514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2134893514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McCurdy</dc:creator>
  <cp:lastModifiedBy>Melissa McCurdy</cp:lastModifiedBy>
  <cp:revision>1</cp:revision>
  <dcterms:modified xsi:type="dcterms:W3CDTF">2020-09-03T22:28:20Z</dcterms:modified>
</cp:coreProperties>
</file>